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Spelling Practice Application With Feedback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By: Muhammad Bin Khalid &amp; Ahmad Arshad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6850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Overview and 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application is designed to help users improve their spelling skills through interactive practice.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Practice spelling words from a predefined list or a custom list.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7863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 new words to the practice list.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Delete words from the practice list.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7197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Track user progress and provide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6840260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Spelling Practice Process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6" name="Text 4"/>
          <p:cNvSpPr/>
          <p:nvPr/>
        </p:nvSpPr>
        <p:spPr>
          <a:xfrm>
            <a:off x="7259419" y="2057876"/>
            <a:ext cx="11144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Start Session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initiate a spelling practice session by selecting the word list.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9"/>
          <p:cNvSpPr/>
          <p:nvPr/>
        </p:nvSpPr>
        <p:spPr>
          <a:xfrm>
            <a:off x="7230844" y="3172063"/>
            <a:ext cx="1687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948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Display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948" y="351222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displays a word for the user to spell.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6" name="Text 14"/>
          <p:cNvSpPr/>
          <p:nvPr/>
        </p:nvSpPr>
        <p:spPr>
          <a:xfrm>
            <a:off x="7229535" y="4174927"/>
            <a:ext cx="1712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467457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Input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enter the spelling of the word in a designated input field.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1" name="Text 19"/>
          <p:cNvSpPr/>
          <p:nvPr/>
        </p:nvSpPr>
        <p:spPr>
          <a:xfrm>
            <a:off x="7235250" y="5177790"/>
            <a:ext cx="15990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Feedback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948" y="5517952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provides immediate feedback on the spelling accuracy.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"/>
            </a:avLst>
          </a:prstGeom>
          <a:solidFill>
            <a:srgbClr val="4A6B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26" name="Text 24"/>
          <p:cNvSpPr/>
          <p:nvPr/>
        </p:nvSpPr>
        <p:spPr>
          <a:xfrm>
            <a:off x="7231678" y="6180653"/>
            <a:ext cx="16704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Continue Practice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30947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continue practicing until they have completed the chosen word list.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Adding New Words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Request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add new words to their custom list via a dedicated interface.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Word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application validates the word input to ensure it is spelled correctly.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List Update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custom word list is updated with the newly added word.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420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Deleting Words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4050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383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choose a word they want to remove from the practice list.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27" y="34050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2427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List Update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7383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word is removed from the practice list, and the updated list is saved.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67439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Customizing the Word List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 from File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import a list of words from a text file.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Save to File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export their custom word list to a text file.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Edit List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manually add, delete, or modify words in their custom list.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620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Providing Feedback and Encouragement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2866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206937" y="4971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Correct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46735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a positive message for correctly spelled words.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388286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4971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Incorrect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5467350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helpful hints and guidance for misspelled words.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68002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Next Steps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74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3113127"/>
            <a:ext cx="27997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6095" y="4466749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Expand Word Lists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53187" y="4762381"/>
            <a:ext cx="48203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Include different themes and difficulty levels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95023" y="5883712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22012" y="6179344"/>
            <a:ext cx="574119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Introduce points and achievements to motivate users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2025-01-14T10:34:54Z</dcterms:created>
  <dcterms:modified xsi:type="dcterms:W3CDTF">2025-01-14T10:34:54Z</dcterms:modified>
</cp:coreProperties>
</file>